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9" r:id="rId3"/>
    <p:sldId id="260" r:id="rId4"/>
    <p:sldId id="261" r:id="rId5"/>
    <p:sldId id="263" r:id="rId6"/>
    <p:sldId id="268" r:id="rId7"/>
    <p:sldId id="258" r:id="rId8"/>
    <p:sldId id="265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0DCB8D-D48B-4A4B-96B7-2BF255B9DDA4}" v="1430" dt="2021-04-21T22:06:01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1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6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0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0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2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55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7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4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0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7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154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83771" y="1066800"/>
            <a:ext cx="5727760" cy="4724400"/>
          </a:xfrm>
        </p:spPr>
        <p:txBody>
          <a:bodyPr anchor="ctr">
            <a:normAutofit/>
          </a:bodyPr>
          <a:lstStyle/>
          <a:p>
            <a:pPr algn="r"/>
            <a:r>
              <a:rPr lang="de-DE" sz="6600" dirty="0">
                <a:solidFill>
                  <a:srgbClr val="FFFFFF"/>
                </a:solidFill>
                <a:cs typeface="Calibri Light"/>
              </a:rPr>
              <a:t>Design de</a:t>
            </a:r>
            <a:br>
              <a:rPr lang="de-DE" sz="6600" dirty="0">
                <a:cs typeface="Calibri Light"/>
              </a:rPr>
            </a:br>
            <a:r>
              <a:rPr lang="de-DE" sz="6600" dirty="0" err="1">
                <a:solidFill>
                  <a:srgbClr val="FFFFFF"/>
                </a:solidFill>
                <a:cs typeface="Calibri Light"/>
              </a:rPr>
              <a:t>Jogos</a:t>
            </a:r>
            <a:r>
              <a:rPr lang="de-DE" sz="66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de-DE" sz="6600" dirty="0" err="1">
                <a:solidFill>
                  <a:srgbClr val="FFFFFF"/>
                </a:solidFill>
                <a:cs typeface="Calibri Light"/>
              </a:rPr>
              <a:t>Digitais</a:t>
            </a:r>
            <a:endParaRPr lang="de-DE" sz="6600" dirty="0" err="1">
              <a:solidFill>
                <a:srgbClr val="FFFFFF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1800" dirty="0">
                <a:solidFill>
                  <a:srgbClr val="FFFFFF"/>
                </a:solidFill>
                <a:cs typeface="Calibri"/>
              </a:rPr>
              <a:t>Guilherme - 11819569</a:t>
            </a:r>
          </a:p>
          <a:p>
            <a:r>
              <a:rPr lang="de-DE" sz="1800" dirty="0">
                <a:solidFill>
                  <a:srgbClr val="FFFFFF"/>
                </a:solidFill>
                <a:cs typeface="Calibri"/>
              </a:rPr>
              <a:t>Jason Gabriel - 11819585</a:t>
            </a:r>
          </a:p>
          <a:p>
            <a:r>
              <a:rPr lang="de-DE" sz="1800" dirty="0">
                <a:solidFill>
                  <a:srgbClr val="FFFFFF"/>
                </a:solidFill>
                <a:cs typeface="Calibri"/>
              </a:rPr>
              <a:t>João Victtor - 11820076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A3C7AE-EBD4-4212-BE20-CA38BC8C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919577"/>
            <a:ext cx="121253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E09F9DB-5503-4AEC-815A-8F761A9E8275}"/>
              </a:ext>
            </a:extLst>
          </p:cNvPr>
          <p:cNvSpPr/>
          <p:nvPr/>
        </p:nvSpPr>
        <p:spPr>
          <a:xfrm>
            <a:off x="473725" y="804231"/>
            <a:ext cx="11248222" cy="560758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B441EE-0F62-45A8-8196-838977E8954A}"/>
              </a:ext>
            </a:extLst>
          </p:cNvPr>
          <p:cNvSpPr txBox="1"/>
          <p:nvPr/>
        </p:nvSpPr>
        <p:spPr>
          <a:xfrm>
            <a:off x="2996589" y="1672064"/>
            <a:ext cx="7105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>
                    <a:lumMod val="75000"/>
                  </a:schemeClr>
                </a:solidFill>
              </a:rPr>
              <a:t>BORA JOGAR?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5A1C50-C18E-4BAE-BC51-577531D73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0" t="12942" r="27621" b="41779"/>
          <a:stretch/>
        </p:blipFill>
        <p:spPr>
          <a:xfrm>
            <a:off x="2996589" y="2872393"/>
            <a:ext cx="6389783" cy="27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3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F6FB9B-9D22-4916-BD3A-9A62C375F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EFF"/>
                </a:solidFill>
              </a:rPr>
              <a:t>Descrição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A41DC7-C4D6-44E8-BD2E-2F6DCC290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05435" indent="-305435"/>
            <a:r>
              <a:rPr lang="pt-BR" dirty="0"/>
              <a:t>Gênero: Plataforma(2D)</a:t>
            </a:r>
          </a:p>
          <a:p>
            <a:pPr marL="305435" indent="-305435"/>
            <a:endParaRPr lang="pt-BR" dirty="0"/>
          </a:p>
          <a:p>
            <a:pPr marL="305435" indent="-305435"/>
            <a:r>
              <a:rPr lang="pt-BR" dirty="0"/>
              <a:t>O objetivo deste jogo é capturar as moedas espalhadas pela fase, desviando dos obstáculos e inimigos. Ao capturar todas as moedas, um baú (Porta de transferência de fase) aparecera ao fim da fase.</a:t>
            </a:r>
          </a:p>
        </p:txBody>
      </p:sp>
    </p:spTree>
    <p:extLst>
      <p:ext uri="{BB962C8B-B14F-4D97-AF65-F5344CB8AC3E}">
        <p14:creationId xmlns:p14="http://schemas.microsoft.com/office/powerpoint/2010/main" val="73150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D1750C-AE5A-47B3-912A-4965421E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EFF"/>
                </a:solidFill>
              </a:rPr>
              <a:t>Inspiração / design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473A92-B432-4D09-AF3B-731004FF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05435" indent="-305435"/>
            <a:r>
              <a:rPr lang="pt-BR" dirty="0"/>
              <a:t>Inspiração: Jogo inspirado no famoso game Mario Bros</a:t>
            </a:r>
          </a:p>
          <a:p>
            <a:pPr marL="305435" indent="-305435"/>
            <a:r>
              <a:rPr lang="pt-BR" dirty="0"/>
              <a:t>Cenário: O cenário escolhido contém características relacionadas a natureza e fantasia.</a:t>
            </a:r>
          </a:p>
          <a:p>
            <a:pPr marL="305435" indent="-305435"/>
            <a:r>
              <a:rPr lang="pt-BR" dirty="0"/>
              <a:t>Personagem: A característica do design do personagem está relacionada ao ambiente infantil, com traços limpos e simples.</a:t>
            </a:r>
          </a:p>
          <a:p>
            <a:pPr marL="305435" indent="-305435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219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8E605-0E24-46A3-B8EC-3CAAC6AA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pt-BR" sz="2100" dirty="0">
                <a:solidFill>
                  <a:srgbClr val="FFFEFF"/>
                </a:solidFill>
              </a:rPr>
              <a:t>Desenvolvimento</a:t>
            </a:r>
            <a:br>
              <a:rPr lang="pt-BR" sz="2100" dirty="0">
                <a:solidFill>
                  <a:srgbClr val="FFFEFF"/>
                </a:solidFill>
              </a:rPr>
            </a:br>
            <a:r>
              <a:rPr lang="pt-BR" sz="2100" dirty="0">
                <a:solidFill>
                  <a:srgbClr val="FFFEFF"/>
                </a:solidFill>
              </a:rPr>
              <a:t>PT.1 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B98714-2452-48DE-9D0C-8100DE202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05435" indent="-305435"/>
            <a:r>
              <a:rPr lang="pt-BR" dirty="0"/>
              <a:t>No início do projeto fizemos a escolha de um determinado </a:t>
            </a:r>
            <a:r>
              <a:rPr lang="pt-BR" dirty="0" err="1"/>
              <a:t>asset</a:t>
            </a:r>
            <a:r>
              <a:rPr lang="pt-BR" dirty="0"/>
              <a:t> para utilizar como base do desenvolvimento do jogo.</a:t>
            </a:r>
          </a:p>
          <a:p>
            <a:pPr marL="305435" indent="-305435"/>
            <a:r>
              <a:rPr lang="pt-BR" dirty="0"/>
              <a:t>Fizemos o download de um pacote de </a:t>
            </a:r>
            <a:r>
              <a:rPr lang="pt-BR" dirty="0" err="1"/>
              <a:t>assets</a:t>
            </a:r>
            <a:r>
              <a:rPr lang="pt-BR" dirty="0"/>
              <a:t> para a construção do game. Neste pacote, está inserido o design do personagem, inimigos e o cenário.</a:t>
            </a:r>
          </a:p>
          <a:p>
            <a:pPr marL="305435" indent="-305435"/>
            <a:r>
              <a:rPr lang="pt-BR" dirty="0"/>
              <a:t>Na primeira entrega do projeto, o foco consistia na mecânica de movimentação do personagem e dos inimigos.</a:t>
            </a:r>
          </a:p>
        </p:txBody>
      </p:sp>
    </p:spTree>
    <p:extLst>
      <p:ext uri="{BB962C8B-B14F-4D97-AF65-F5344CB8AC3E}">
        <p14:creationId xmlns:p14="http://schemas.microsoft.com/office/powerpoint/2010/main" val="152957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E01E-7993-404C-B510-21FE1629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BR" dirty="0"/>
              <a:t>inimigos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0CB51-B365-4D56-A15E-771C2817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17694" cy="4045683"/>
          </a:xfrm>
          <a:prstGeom prst="rect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A1727F-C089-4657-91FA-76EA1BFCA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9496" y="2180496"/>
            <a:ext cx="1846504" cy="1992507"/>
          </a:xfrm>
          <a:prstGeom prst="rect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F1F3A4A-F23C-4AE4-BEEE-39B0621D0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233672"/>
            <a:ext cx="1854170" cy="1992507"/>
          </a:xfrm>
          <a:prstGeom prst="rect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ED2765-2D41-411D-B12A-F80E12333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051" y="2340864"/>
            <a:ext cx="5157756" cy="3634486"/>
          </a:xfrm>
        </p:spPr>
        <p:txBody>
          <a:bodyPr>
            <a:normAutofit/>
          </a:bodyPr>
          <a:lstStyle/>
          <a:p>
            <a:pPr marL="305435" indent="-305435"/>
            <a:r>
              <a:rPr lang="pt-BR" dirty="0"/>
              <a:t>O jogo possui 4 inimigos.</a:t>
            </a:r>
          </a:p>
          <a:p>
            <a:pPr marL="305435" indent="-305435"/>
            <a:r>
              <a:rPr lang="pt-BR" dirty="0"/>
              <a:t>O inimigo "cubo" movimenta verticalmente.</a:t>
            </a:r>
          </a:p>
          <a:p>
            <a:pPr marL="305435" indent="-305435"/>
            <a:r>
              <a:rPr lang="pt-BR" dirty="0"/>
              <a:t>O inimigo "bola de espinhos", movimentam verticalmente</a:t>
            </a:r>
          </a:p>
          <a:p>
            <a:pPr marL="305435" indent="-305435"/>
            <a:r>
              <a:rPr lang="pt-BR" dirty="0"/>
              <a:t>O inimigo "bola giratória" possui movimento de rotação</a:t>
            </a:r>
          </a:p>
          <a:p>
            <a:pPr marL="305435" indent="-305435"/>
            <a:r>
              <a:rPr lang="pt-BR" dirty="0"/>
              <a:t>Caso o personagem encoste nestes inimigos, ele perderá uma vida.</a:t>
            </a:r>
          </a:p>
          <a:p>
            <a:pPr marL="305435" indent="-305435"/>
            <a:endParaRPr lang="pt-BR" dirty="0"/>
          </a:p>
          <a:p>
            <a:pPr marL="305435" indent="-305435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510D027-9BAE-4DDC-9BF9-053F0FE38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5" t="25864" r="36745" b="41640"/>
          <a:stretch/>
        </p:blipFill>
        <p:spPr>
          <a:xfrm>
            <a:off x="445243" y="2106662"/>
            <a:ext cx="3717694" cy="21270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2BEAED2-FBA6-483B-85AE-DAA9F7729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5" t="22464" r="32764" b="40724"/>
          <a:stretch/>
        </p:blipFill>
        <p:spPr>
          <a:xfrm>
            <a:off x="445243" y="4314004"/>
            <a:ext cx="5650757" cy="22571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D4E3CE-DB43-4DE2-BEB0-C0FCB7FFF7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5" t="14467" r="44880" b="40739"/>
          <a:stretch/>
        </p:blipFill>
        <p:spPr>
          <a:xfrm>
            <a:off x="4249496" y="2106663"/>
            <a:ext cx="1846504" cy="21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8E605-0E24-46A3-B8EC-3CAAC6AA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pt-BR" sz="2100" dirty="0">
                <a:solidFill>
                  <a:srgbClr val="FFFEFF"/>
                </a:solidFill>
              </a:rPr>
              <a:t>Desenvolvimento</a:t>
            </a:r>
            <a:br>
              <a:rPr lang="pt-BR" sz="2100" dirty="0">
                <a:solidFill>
                  <a:srgbClr val="FFFEFF"/>
                </a:solidFill>
              </a:rPr>
            </a:br>
            <a:r>
              <a:rPr lang="pt-BR" sz="2100" dirty="0">
                <a:solidFill>
                  <a:srgbClr val="FFFEFF"/>
                </a:solidFill>
              </a:rPr>
              <a:t>PT.2 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B98714-2452-48DE-9D0C-8100DE202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05435" indent="-305435"/>
            <a:r>
              <a:rPr lang="pt-BR" dirty="0"/>
              <a:t>Neste segunda entrega, o foco consiste na jogabilidade e na interface do jogo.</a:t>
            </a:r>
          </a:p>
          <a:p>
            <a:pPr marL="305435" indent="-305435"/>
            <a:r>
              <a:rPr lang="pt-BR" dirty="0"/>
              <a:t>Foi adicionado moedas dentro do game para que o personagem possa recolher para conseguir finalizar a fase.</a:t>
            </a:r>
          </a:p>
          <a:p>
            <a:pPr marL="305435" indent="-305435"/>
            <a:r>
              <a:rPr lang="pt-BR" dirty="0"/>
              <a:t>O jogo ganhou um menu inicial com as opções: jogar, como jogar e sair.</a:t>
            </a:r>
          </a:p>
          <a:p>
            <a:pPr marL="305435" indent="-305435"/>
            <a:r>
              <a:rPr lang="pt-BR" dirty="0"/>
              <a:t>Quando o personagem perde as 3 vidas, o jogo informa a mensagem de “fim de jogo”, com a opção de reiniciar a partida.</a:t>
            </a:r>
          </a:p>
        </p:txBody>
      </p:sp>
    </p:spTree>
    <p:extLst>
      <p:ext uri="{BB962C8B-B14F-4D97-AF65-F5344CB8AC3E}">
        <p14:creationId xmlns:p14="http://schemas.microsoft.com/office/powerpoint/2010/main" val="285579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06BEED-8B6D-4C3D-8D04-6849AFE9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6" y="789540"/>
            <a:ext cx="11248294" cy="561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2EEC4D3-9ACD-412D-81D2-E763E9AD7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" y="768627"/>
            <a:ext cx="11330608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E01E-7993-404C-B510-21FE1629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BR" dirty="0"/>
              <a:t>MOEDA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0CB51-B365-4D56-A15E-771C2817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17694" cy="4045683"/>
          </a:xfrm>
          <a:prstGeom prst="rect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A1727F-C089-4657-91FA-76EA1BFCA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9496" y="2180496"/>
            <a:ext cx="1846504" cy="1992507"/>
          </a:xfrm>
          <a:prstGeom prst="rect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F1F3A4A-F23C-4AE4-BEEE-39B0621D0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233672"/>
            <a:ext cx="1854170" cy="1992507"/>
          </a:xfrm>
          <a:prstGeom prst="rect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ED2765-2D41-411D-B12A-F80E12333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051" y="2340864"/>
            <a:ext cx="5157756" cy="3634486"/>
          </a:xfrm>
        </p:spPr>
        <p:txBody>
          <a:bodyPr>
            <a:normAutofit/>
          </a:bodyPr>
          <a:lstStyle/>
          <a:p>
            <a:pPr marL="305435" indent="-305435"/>
            <a:r>
              <a:rPr lang="pt-BR" dirty="0"/>
              <a:t>Na primeira versão do jogo, as moedas não estavam implementadas.</a:t>
            </a:r>
          </a:p>
          <a:p>
            <a:pPr marL="305435" indent="-305435"/>
            <a:r>
              <a:rPr lang="pt-BR" dirty="0"/>
              <a:t>O jogo contém 10 moedas espalhadas por toda a fase.</a:t>
            </a:r>
          </a:p>
          <a:p>
            <a:pPr marL="305435" indent="-305435"/>
            <a:r>
              <a:rPr lang="pt-BR" dirty="0"/>
              <a:t>O personagem precisa recolher todas as moedas para finalizar a fase.</a:t>
            </a:r>
          </a:p>
          <a:p>
            <a:pPr marL="305435" indent="-305435"/>
            <a:endParaRPr lang="pt-BR" dirty="0"/>
          </a:p>
          <a:p>
            <a:pPr marL="305435" indent="-305435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82D684-B961-4C9C-8883-B89B9C98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4" y="2078220"/>
            <a:ext cx="3717694" cy="2286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5B1B326-0570-454F-BA58-2E851D36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4" y="4509030"/>
            <a:ext cx="5921492" cy="23241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6A6464E-8C04-4182-8294-D2E9A3F79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051" y="4862322"/>
            <a:ext cx="2619375" cy="5334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A23C000-9A31-43B2-BAAB-AFB01C9D4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54" y="2078220"/>
            <a:ext cx="211877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943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349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Avenir Next LT Pro</vt:lpstr>
      <vt:lpstr>Wingdings 2</vt:lpstr>
      <vt:lpstr>DividendVTI</vt:lpstr>
      <vt:lpstr>Design de Jogos Digitais</vt:lpstr>
      <vt:lpstr>Descrição</vt:lpstr>
      <vt:lpstr>Inspiração / design do jogo</vt:lpstr>
      <vt:lpstr>Desenvolvimento PT.1 </vt:lpstr>
      <vt:lpstr>inimigos</vt:lpstr>
      <vt:lpstr>Desenvolvimento PT.2 </vt:lpstr>
      <vt:lpstr>Apresentação do PowerPoint</vt:lpstr>
      <vt:lpstr>Apresentação do PowerPoint</vt:lpstr>
      <vt:lpstr>MOEDA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João Victtor Martins</cp:lastModifiedBy>
  <cp:revision>233</cp:revision>
  <dcterms:created xsi:type="dcterms:W3CDTF">2021-04-21T21:00:13Z</dcterms:created>
  <dcterms:modified xsi:type="dcterms:W3CDTF">2021-06-08T00:17:19Z</dcterms:modified>
</cp:coreProperties>
</file>